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EECF-FF14-C945-8D69-68D6AF88A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90293-ECB6-D42A-38B1-9232E7738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DF210-B1D3-D956-8CA3-F78350469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1ED07-7A5F-4C8B-BF84-C2EFDEF4E98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52CED-20B1-E7A4-510E-16EE3596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12ED-1EF6-9F4C-DC07-44317B2D3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C620-97A0-4834-8A78-84CC0DE54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5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913FC-53C5-02FB-9D45-9635FAEF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4B9B2-3712-FA75-4A34-BA099366D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DB5A6-6736-7A84-5623-15DDB4A24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E1ED07-7A5F-4C8B-BF84-C2EFDEF4E98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C8755-CF5A-7CFE-2CD2-1F551A8EED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53F97-C23D-CAA4-5D8A-8F3DB8FBA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3AC620-97A0-4834-8A78-84CC0DE54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15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C17B-FE32-36D1-DFA0-24F130B17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35E7F5-18FF-0B70-F943-95BC11BA9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D4BC4255-2067-BC71-6064-FB5D0F0CF2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621519D-7751-CF0A-DAF6-1176E37AD77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4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70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ABUBAKAR (FA22-BSE-155)</dc:creator>
  <cp:lastModifiedBy>Muhammad ABUBAKAR (FA22-BSE-155)</cp:lastModifiedBy>
  <cp:revision>2</cp:revision>
  <dcterms:created xsi:type="dcterms:W3CDTF">2024-11-07T02:25:00Z</dcterms:created>
  <dcterms:modified xsi:type="dcterms:W3CDTF">2024-11-07T02:42:35Z</dcterms:modified>
</cp:coreProperties>
</file>

<file path=docProps/thumbnail.jpeg>
</file>